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 1/4”</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(6wk)</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 (8wk)</a:t>
            </a:r>
          </a:p>
          <a:p>
            <a:pPr lvl="0"/>
            <a:r>
              <a:rPr/>
              <a:t>Surgery</a:t>
            </a:r>
          </a:p>
          <a:p>
            <a:pPr lvl="0"/>
            <a:r>
              <a:rPr/>
              <a:t>Chemo (8wk)</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Chemotherapy</a:t>
            </a:r>
          </a:p>
          <a:p>
            <a:pPr lvl="0"/>
            <a:r>
              <a:rPr/>
              <a:t>More effective</a:t>
            </a:r>
          </a:p>
          <a:p>
            <a:pPr lvl="0"/>
            <a:r>
              <a:rPr/>
              <a:t>More side effects</a:t>
            </a:r>
          </a:p>
          <a:p>
            <a:pPr lvl="0"/>
            <a:r>
              <a:rPr/>
              <a:t>Port always required</a:t>
            </a:r>
          </a:p>
          <a:p>
            <a:pPr lvl="0"/>
            <a:r>
              <a:rPr/>
              <a:t>Eating slowly improves</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2025-02-02T01:12:49Z</dcterms:created>
  <dcterms:modified xsi:type="dcterms:W3CDTF">2025-02-02T01:12:49Z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